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6" r:id="rId15"/>
    <p:sldId id="272" r:id="rId16"/>
    <p:sldId id="269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3A373-0A39-4810-A9CF-9371B0F8955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C7F28D-9BE8-41FB-9906-AFB5B0796A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79;&#1072;&#1076;&#1072;&#1085;&#1080;&#1077;%201.docx" TargetMode="External"/><Relationship Id="rId13" Type="http://schemas.openxmlformats.org/officeDocument/2006/relationships/slide" Target="slide15.xml"/><Relationship Id="rId3" Type="http://schemas.openxmlformats.org/officeDocument/2006/relationships/hyperlink" Target="&#1055;&#1080;&#1089;&#1100;&#1084;&#1086;%20&#1040;&#1085;&#1076;&#1088;&#1077;&#1103;.docx" TargetMode="External"/><Relationship Id="rId7" Type="http://schemas.openxmlformats.org/officeDocument/2006/relationships/hyperlink" Target="file:///C:\Users\&#1055;&#1088;&#1077;&#1087;&#1086;&#1076;&#1072;&#1074;&#1072;&#1090;&#1077;&#1083;&#1100;\Desktop\&#1079;&#1072;&#1088;&#1080;&#1085;&#1072;%20&#1091;&#1088;&#1086;&#1082;\&#1079;&#1072;&#1076;&#1072;&#1085;&#1080;&#1077;%201.docx" TargetMode="External"/><Relationship Id="rId12" Type="http://schemas.openxmlformats.org/officeDocument/2006/relationships/slide" Target="slide16.xml"/><Relationship Id="rId2" Type="http://schemas.openxmlformats.org/officeDocument/2006/relationships/hyperlink" Target="file:///C:\Users\&#1055;&#1088;&#1077;&#1087;&#1086;&#1076;&#1072;&#1074;&#1072;&#1090;&#1077;&#1083;&#1100;\Desktop\&#1079;&#1072;&#1088;&#1080;&#1085;&#1072;%20&#1091;&#1088;&#1086;&#1082;\&#1055;&#1080;&#1089;&#1100;&#1084;&#1086;%20&#1040;&#1085;&#1076;&#1088;&#1077;&#1103;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1.xml"/><Relationship Id="rId5" Type="http://schemas.openxmlformats.org/officeDocument/2006/relationships/hyperlink" Target="&#1074;&#1086;&#1087;&#1088;&#1086;&#1089;&#1099;%20&#1087;&#1080;&#1089;&#1100;&#1084;&#1086;.docx" TargetMode="External"/><Relationship Id="rId15" Type="http://schemas.openxmlformats.org/officeDocument/2006/relationships/hyperlink" Target="&#1101;&#1082;&#1089;&#1082;&#1091;&#1088;&#1089;&#1080;&#1103;.docx" TargetMode="External"/><Relationship Id="rId10" Type="http://schemas.openxmlformats.org/officeDocument/2006/relationships/hyperlink" Target="&#1079;&#1072;&#1076;&#1072;&#1085;&#1080;&#1077;%202.docx" TargetMode="External"/><Relationship Id="rId4" Type="http://schemas.openxmlformats.org/officeDocument/2006/relationships/hyperlink" Target="file:///C:\Users\&#1055;&#1088;&#1077;&#1087;&#1086;&#1076;&#1072;&#1074;&#1072;&#1090;&#1077;&#1083;&#1100;\Desktop\&#1079;&#1072;&#1088;&#1080;&#1085;&#1072;%20&#1091;&#1088;&#1086;&#1082;\&#1074;&#1086;&#1087;&#1088;&#1086;&#1089;&#1099;%20&#1087;&#1080;&#1089;&#1100;&#1084;&#1086;.docx" TargetMode="External"/><Relationship Id="rId9" Type="http://schemas.openxmlformats.org/officeDocument/2006/relationships/hyperlink" Target="file:///C:\Users\&#1055;&#1088;&#1077;&#1087;&#1086;&#1076;&#1072;&#1074;&#1072;&#1090;&#1077;&#1083;&#1100;\Desktop\&#1079;&#1072;&#1088;&#1080;&#1085;&#1072;%20&#1091;&#1088;&#1086;&#1082;\&#1079;&#1072;&#1076;&#1072;&#1085;&#1080;&#1077;%202.docx" TargetMode="External"/><Relationship Id="rId14" Type="http://schemas.openxmlformats.org/officeDocument/2006/relationships/hyperlink" Target="file:///C:\Users\&#1055;&#1088;&#1077;&#1087;&#1086;&#1076;&#1072;&#1074;&#1072;&#1090;&#1077;&#1083;&#1100;\Desktop\&#1079;&#1072;&#1088;&#1080;&#1085;&#1072;%20&#1091;&#1088;&#1086;&#1082;\&#1101;&#1082;&#1089;&#1082;&#1091;&#1088;&#1089;&#1080;&#1103;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150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осетинского </a:t>
            </a:r>
            <a:r>
              <a:rPr lang="ru-RU" dirty="0" smtClean="0"/>
              <a:t>языка</a:t>
            </a:r>
            <a:br>
              <a:rPr lang="ru-RU" dirty="0" smtClean="0"/>
            </a:br>
            <a:r>
              <a:rPr lang="ru-RU" dirty="0" smtClean="0"/>
              <a:t>во 2 классе тема: </a:t>
            </a:r>
            <a:br>
              <a:rPr lang="ru-RU" dirty="0" smtClean="0"/>
            </a:br>
            <a:r>
              <a:rPr lang="ru-RU" dirty="0" smtClean="0"/>
              <a:t>«Н</a:t>
            </a:r>
            <a:r>
              <a:rPr lang="en-US" dirty="0" smtClean="0"/>
              <a:t>æ</a:t>
            </a:r>
            <a:r>
              <a:rPr lang="ru-RU" dirty="0" smtClean="0"/>
              <a:t> </a:t>
            </a:r>
            <a:r>
              <a:rPr lang="ru-RU" dirty="0" err="1" smtClean="0"/>
              <a:t>уарзон</a:t>
            </a:r>
            <a:r>
              <a:rPr lang="ru-RU" dirty="0" smtClean="0"/>
              <a:t>  </a:t>
            </a:r>
            <a:r>
              <a:rPr lang="ru-RU" dirty="0" err="1" smtClean="0"/>
              <a:t>Дз</a:t>
            </a:r>
            <a:r>
              <a:rPr lang="en-US" dirty="0" smtClean="0"/>
              <a:t>æ</a:t>
            </a:r>
            <a:r>
              <a:rPr lang="ru-RU" dirty="0" err="1" smtClean="0"/>
              <a:t>уджыхъ</a:t>
            </a:r>
            <a:r>
              <a:rPr lang="en-US" dirty="0" smtClean="0"/>
              <a:t>æ</a:t>
            </a:r>
            <a:r>
              <a:rPr lang="ru-RU" dirty="0" smtClean="0"/>
              <a:t>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:</a:t>
            </a:r>
          </a:p>
          <a:p>
            <a:r>
              <a:rPr lang="ru-RU" dirty="0" err="1" smtClean="0"/>
              <a:t>Абаева</a:t>
            </a:r>
            <a:r>
              <a:rPr lang="ru-RU" dirty="0" smtClean="0"/>
              <a:t> Зарина </a:t>
            </a:r>
            <a:r>
              <a:rPr lang="ru-RU" dirty="0" err="1" smtClean="0"/>
              <a:t>Тимурбулатовна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МБОУ ООШ п.Советского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1277" t="49367" r="2730"/>
          <a:stretch>
            <a:fillRect/>
          </a:stretch>
        </p:blipFill>
        <p:spPr bwMode="auto">
          <a:xfrm>
            <a:off x="3428992" y="1928802"/>
            <a:ext cx="5715008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Дз</a:t>
            </a:r>
            <a:r>
              <a:rPr lang="ru-RU" sz="3600" dirty="0" err="1" smtClean="0">
                <a:sym typeface="Bookshelf Symbol 7"/>
              </a:rPr>
              <a:t>уджыхъуы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цавр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театрт</a:t>
            </a:r>
            <a:r>
              <a:rPr lang="ru-RU" sz="3600" dirty="0" smtClean="0">
                <a:sym typeface="Bookshelf Symbol 7"/>
              </a:rPr>
              <a:t> </a:t>
            </a:r>
            <a:r>
              <a:rPr lang="ru-RU" sz="3600" dirty="0" err="1" smtClean="0">
                <a:sym typeface="Bookshelf Symbol 7"/>
              </a:rPr>
              <a:t>ис</a:t>
            </a:r>
            <a:r>
              <a:rPr lang="ru-RU" sz="3600" dirty="0" smtClean="0">
                <a:sym typeface="Bookshelf Symbol 7"/>
              </a:rPr>
              <a:t>, </a:t>
            </a:r>
            <a:r>
              <a:rPr lang="ru-RU" sz="3600" dirty="0" err="1" smtClean="0">
                <a:sym typeface="Bookshelf Symbol 7"/>
              </a:rPr>
              <a:t>уый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зоныс</a:t>
            </a:r>
            <a:r>
              <a:rPr lang="ru-RU" sz="3600" dirty="0" smtClean="0">
                <a:sym typeface="Bookshelf Symbol 7"/>
              </a:rPr>
              <a:t>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6124"/>
            <a:ext cx="3609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7030A0"/>
                </a:solidFill>
              </a:rPr>
              <a:t>Уырыссаг</a:t>
            </a:r>
            <a:r>
              <a:rPr lang="ru-RU" sz="2000" dirty="0" smtClean="0">
                <a:solidFill>
                  <a:srgbClr val="7030A0"/>
                </a:solidFill>
              </a:rPr>
              <a:t> театр у </a:t>
            </a:r>
            <a:r>
              <a:rPr lang="ru-RU" sz="2000" dirty="0" err="1" smtClean="0">
                <a:solidFill>
                  <a:srgbClr val="7030A0"/>
                </a:solidFill>
              </a:rPr>
              <a:t>тынг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рагон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Ам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куыста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зындгонд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режиссер </a:t>
            </a:r>
            <a:r>
              <a:rPr lang="ru-RU" sz="2000" dirty="0" err="1" smtClean="0">
                <a:solidFill>
                  <a:srgbClr val="7030A0"/>
                </a:solidFill>
              </a:rPr>
              <a:t>Еагений</a:t>
            </a:r>
            <a:r>
              <a:rPr lang="ru-RU" sz="2000" dirty="0" smtClean="0">
                <a:solidFill>
                  <a:srgbClr val="7030A0"/>
                </a:solidFill>
              </a:rPr>
              <a:t> Вахтангов.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642910" y="6000768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</a:t>
            </a:r>
            <a:r>
              <a:rPr lang="ru-RU" dirty="0" err="1" smtClean="0">
                <a:sym typeface="Bookshelf Symbol 7"/>
              </a:rPr>
              <a:t>нысан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кн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раст</a:t>
            </a:r>
            <a:r>
              <a:rPr lang="ru-RU" dirty="0" smtClean="0">
                <a:sym typeface="Bookshelf Symbol 7"/>
              </a:rPr>
              <a:t> вариант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3684" t="3636" r="5526" b="17272"/>
          <a:stretch>
            <a:fillRect/>
          </a:stretch>
        </p:blipFill>
        <p:spPr bwMode="auto">
          <a:xfrm>
            <a:off x="6072198" y="1500174"/>
            <a:ext cx="278608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5572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Ирыстоны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ц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рм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…</a:t>
            </a:r>
          </a:p>
          <a:p>
            <a:endParaRPr lang="ru-RU" sz="4400" dirty="0"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сымах</a:t>
            </a:r>
            <a:endParaRPr lang="ru-RU" sz="4400" dirty="0" smtClean="0">
              <a:solidFill>
                <a:srgbClr val="002060"/>
              </a:solidFill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уыдон</a:t>
            </a:r>
            <a:r>
              <a:rPr lang="ru-RU" sz="4400" dirty="0" smtClean="0">
                <a:sym typeface="Bookshelf Symbol 7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мах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ды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143768" y="5786454"/>
            <a:ext cx="150019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</a:t>
            </a:r>
            <a:r>
              <a:rPr lang="ru-RU" dirty="0" err="1" smtClean="0">
                <a:sym typeface="Bookshelf Symbol 7"/>
              </a:rPr>
              <a:t>нысан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кн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раст</a:t>
            </a:r>
            <a:r>
              <a:rPr lang="ru-RU" dirty="0" smtClean="0">
                <a:sym typeface="Bookshelf Symbol 7"/>
              </a:rPr>
              <a:t> вариант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3684" t="3636" r="5526" b="17272"/>
          <a:stretch>
            <a:fillRect/>
          </a:stretch>
        </p:blipFill>
        <p:spPr bwMode="auto">
          <a:xfrm>
            <a:off x="6072198" y="1500174"/>
            <a:ext cx="278608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7158" y="1500174"/>
            <a:ext cx="5572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Ц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гат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Ирыстоны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сйраг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горт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у …</a:t>
            </a:r>
          </a:p>
          <a:p>
            <a:endParaRPr lang="ru-RU" sz="4400" dirty="0"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Мздг</a:t>
            </a:r>
            <a:endParaRPr lang="ru-RU" sz="4400" dirty="0" smtClean="0">
              <a:solidFill>
                <a:srgbClr val="002060"/>
              </a:solidFill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Цхинвал</a:t>
            </a:r>
            <a:endParaRPr lang="ru-RU" sz="4400" dirty="0" smtClean="0"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Дзуджыхъу</a:t>
            </a:r>
            <a:endParaRPr lang="ru-RU" sz="4400" dirty="0" smtClean="0">
              <a:solidFill>
                <a:srgbClr val="002060"/>
              </a:solidFill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Беслн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</a:t>
            </a:r>
            <a:r>
              <a:rPr lang="ru-RU" dirty="0" err="1" smtClean="0">
                <a:sym typeface="Bookshelf Symbol 7"/>
              </a:rPr>
              <a:t>нысан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кн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раст</a:t>
            </a:r>
            <a:r>
              <a:rPr lang="ru-RU" dirty="0" smtClean="0">
                <a:sym typeface="Bookshelf Symbol 7"/>
              </a:rPr>
              <a:t> вариант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3684" t="3636" r="5526" b="17272"/>
          <a:stretch>
            <a:fillRect/>
          </a:stretch>
        </p:blipFill>
        <p:spPr bwMode="auto">
          <a:xfrm>
            <a:off x="6072198" y="1500174"/>
            <a:ext cx="278608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5572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Терк </a:t>
            </a:r>
            <a:r>
              <a:rPr lang="ru-RU" sz="4400" dirty="0" err="1" smtClean="0">
                <a:solidFill>
                  <a:srgbClr val="FF0000"/>
                </a:solidFill>
              </a:rPr>
              <a:t>ц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уы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горты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…</a:t>
            </a:r>
          </a:p>
          <a:p>
            <a:endParaRPr lang="ru-RU" sz="4400" dirty="0"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бын</a:t>
            </a:r>
            <a:endParaRPr lang="ru-RU" sz="4400" dirty="0" smtClean="0">
              <a:solidFill>
                <a:srgbClr val="002060"/>
              </a:solidFill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раз</a:t>
            </a:r>
            <a:r>
              <a:rPr lang="ru-RU" sz="4400" dirty="0" smtClean="0">
                <a:sym typeface="Bookshelf Symbol 7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фст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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асту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429520" y="6000768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</a:t>
            </a:r>
            <a:r>
              <a:rPr lang="ru-RU" dirty="0" err="1" smtClean="0">
                <a:sym typeface="Bookshelf Symbol 7"/>
              </a:rPr>
              <a:t>нысан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кн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раст</a:t>
            </a:r>
            <a:r>
              <a:rPr lang="ru-RU" dirty="0" smtClean="0">
                <a:sym typeface="Bookshelf Symbol 7"/>
              </a:rPr>
              <a:t> вариант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3684" t="3636" r="5526" b="17272"/>
          <a:stretch>
            <a:fillRect/>
          </a:stretch>
        </p:blipFill>
        <p:spPr bwMode="auto">
          <a:xfrm>
            <a:off x="6572264" y="1571612"/>
            <a:ext cx="2428924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2844" y="1643050"/>
            <a:ext cx="6858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Мах </a:t>
            </a:r>
            <a:r>
              <a:rPr lang="ru-RU" sz="4400" dirty="0" err="1" smtClean="0">
                <a:solidFill>
                  <a:srgbClr val="FF0000"/>
                </a:solidFill>
              </a:rPr>
              <a:t>паркм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 </a:t>
            </a:r>
            <a:r>
              <a:rPr lang="ru-RU" sz="4400" dirty="0" err="1" smtClean="0">
                <a:solidFill>
                  <a:srgbClr val="FF0000"/>
                </a:solidFill>
                <a:sym typeface="Bookshelf Symbol 7"/>
              </a:rPr>
              <a:t>фцум</a:t>
            </a:r>
            <a:r>
              <a:rPr lang="ru-RU" sz="4400" dirty="0" smtClean="0">
                <a:solidFill>
                  <a:srgbClr val="FF0000"/>
                </a:solidFill>
                <a:sym typeface="Bookshelf Symbol 7"/>
              </a:rPr>
              <a:t> …</a:t>
            </a:r>
          </a:p>
          <a:p>
            <a:endParaRPr lang="ru-RU" sz="4400" dirty="0">
              <a:sym typeface="Bookshelf Symbol 7"/>
            </a:endParaRP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нхи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ирхфсынм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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ксынм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</a:t>
            </a:r>
            <a:r>
              <a:rPr lang="ru-RU" sz="4400" dirty="0" smtClean="0">
                <a:sym typeface="Bookshelf Symbol 7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фыссынм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</a:t>
            </a:r>
          </a:p>
          <a:p>
            <a:pPr>
              <a:buBlip>
                <a:blip r:embed="rId3"/>
              </a:buBlip>
            </a:pPr>
            <a:r>
              <a:rPr lang="ru-RU" sz="4400" dirty="0" smtClean="0">
                <a:sym typeface="Bookshelf Symbol 7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sym typeface="Bookshelf Symbol 7"/>
              </a:rPr>
              <a:t>тхынм</a:t>
            </a:r>
            <a:r>
              <a:rPr lang="ru-RU" sz="4400" dirty="0" smtClean="0">
                <a:solidFill>
                  <a:srgbClr val="002060"/>
                </a:solidFill>
                <a:sym typeface="Bookshelf Symbol 7"/>
              </a:rPr>
              <a:t>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6215074" y="5929330"/>
            <a:ext cx="142876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algn="ctr"/>
            <a:r>
              <a:rPr lang="ru-RU" b="1" i="1" cap="all" dirty="0" smtClean="0"/>
              <a:t>Переведи слова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7675" y="914400"/>
            <a:ext cx="2714625" cy="7239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фǽндаг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7675" y="1819275"/>
            <a:ext cx="2714625" cy="5334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Ленины Фǽзуат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7675" y="2601913"/>
            <a:ext cx="2714625" cy="7048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хид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7675" y="3457575"/>
            <a:ext cx="2714625" cy="7048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былгǽрон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47675" y="4314825"/>
            <a:ext cx="2714625" cy="6667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Ирон  аргъуан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27984" y="2708920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мост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27984" y="3573016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набережная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27984" y="1844824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площадь  Ленина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27984" y="980728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дорога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427984" y="6134100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художественный  музей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47675" y="5143500"/>
            <a:ext cx="2714625" cy="7048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Уырыссаг театр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27984" y="4365104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осетинская церковь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427984" y="5229200"/>
            <a:ext cx="2743200" cy="7239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Calibri" pitchFamily="34" charset="0"/>
                <a:cs typeface="Arial" pitchFamily="34" charset="0"/>
              </a:rPr>
              <a:t>русский театр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47675" y="6000750"/>
            <a:ext cx="2657475" cy="7048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Аивадон  музей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назад 17">
            <a:hlinkClick r:id="rId2" action="ppaction://hlinksldjump" highlightClick="1"/>
          </p:cNvPr>
          <p:cNvSpPr/>
          <p:nvPr/>
        </p:nvSpPr>
        <p:spPr>
          <a:xfrm>
            <a:off x="7668344" y="5661248"/>
            <a:ext cx="122413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  <p:bldP spid="1035" grpId="0" animBg="1"/>
      <p:bldP spid="1037" grpId="0" animBg="1"/>
      <p:bldP spid="10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К.Л. Хетагуров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14488"/>
            <a:ext cx="4429156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500958" y="6072206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695449"/>
            <a:ext cx="8559675" cy="4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571744"/>
            <a:ext cx="6086492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7000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file" highlightClick="1"/>
          </p:cNvPr>
          <p:cNvSpPr/>
          <p:nvPr/>
        </p:nvSpPr>
        <p:spPr>
          <a:xfrm>
            <a:off x="1691680" y="2276872"/>
            <a:ext cx="1571636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file"/>
              </a:rPr>
              <a:t>Письмо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4" action="ppaction://hlinkfile" highlightClick="1"/>
          </p:cNvPr>
          <p:cNvSpPr/>
          <p:nvPr/>
        </p:nvSpPr>
        <p:spPr>
          <a:xfrm>
            <a:off x="3923928" y="2204864"/>
            <a:ext cx="1571636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file"/>
              </a:rPr>
              <a:t>Вопросы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1115616" y="3212976"/>
            <a:ext cx="3000396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Достопримечательности Владикавказа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7" action="ppaction://hlinkfile" highlightClick="1"/>
          </p:cNvPr>
          <p:cNvSpPr/>
          <p:nvPr/>
        </p:nvSpPr>
        <p:spPr>
          <a:xfrm>
            <a:off x="827584" y="1124744"/>
            <a:ext cx="142876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file"/>
              </a:rPr>
              <a:t>Задание</a:t>
            </a:r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9" action="ppaction://hlinkfile" highlightClick="1"/>
          </p:cNvPr>
          <p:cNvSpPr/>
          <p:nvPr/>
        </p:nvSpPr>
        <p:spPr>
          <a:xfrm>
            <a:off x="2843808" y="1124744"/>
            <a:ext cx="142876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file"/>
              </a:rPr>
              <a:t>Задание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11" action="ppaction://hlinksldjump" highlightClick="1"/>
          </p:cNvPr>
          <p:cNvSpPr/>
          <p:nvPr/>
        </p:nvSpPr>
        <p:spPr>
          <a:xfrm>
            <a:off x="4788024" y="1124744"/>
            <a:ext cx="1643074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12" action="ppaction://hlinksldjump" highlightClick="1"/>
          </p:cNvPr>
          <p:cNvSpPr/>
          <p:nvPr/>
        </p:nvSpPr>
        <p:spPr>
          <a:xfrm>
            <a:off x="3995936" y="5373216"/>
            <a:ext cx="142876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Поэт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rId13" action="ppaction://hlinksldjump" highlightClick="1"/>
          </p:cNvPr>
          <p:cNvSpPr/>
          <p:nvPr/>
        </p:nvSpPr>
        <p:spPr>
          <a:xfrm>
            <a:off x="5652120" y="3140968"/>
            <a:ext cx="1428760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Задание</a:t>
            </a:r>
            <a:r>
              <a:rPr lang="ru-RU" dirty="0" smtClean="0"/>
              <a:t> 3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rId14" action="ppaction://hlinkfile" highlightClick="1"/>
          </p:cNvPr>
          <p:cNvSpPr/>
          <p:nvPr/>
        </p:nvSpPr>
        <p:spPr>
          <a:xfrm>
            <a:off x="3851920" y="4293096"/>
            <a:ext cx="1643074" cy="714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5" action="ppaction://hlinkfile"/>
              </a:rPr>
              <a:t>Э</a:t>
            </a:r>
            <a:r>
              <a:rPr lang="ru-RU" dirty="0" smtClean="0">
                <a:hlinkClick r:id="rId15" action="ppaction://hlinkfile"/>
              </a:rPr>
              <a:t>кскурсия</a:t>
            </a:r>
            <a:endParaRPr lang="ru-RU" dirty="0"/>
          </a:p>
        </p:txBody>
      </p:sp>
      <p:sp>
        <p:nvSpPr>
          <p:cNvPr id="15" name="Управляющая кнопка: в конец 14">
            <a:hlinkClick r:id="" action="ppaction://hlinkshowjump?jump=lastslide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Терчы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былг</a:t>
            </a:r>
            <a:r>
              <a:rPr lang="ru-RU" dirty="0" err="1" smtClean="0">
                <a:solidFill>
                  <a:srgbClr val="FF0000"/>
                </a:solidFill>
                <a:sym typeface="Bookshelf Symbol 7"/>
              </a:rPr>
              <a:t>ртт</a:t>
            </a:r>
            <a:r>
              <a:rPr lang="ru-RU" dirty="0" smtClean="0">
                <a:solidFill>
                  <a:srgbClr val="FF0000"/>
                </a:solidFill>
                <a:sym typeface="Bookshelf Symbol 7"/>
              </a:rPr>
              <a:t></a:t>
            </a:r>
            <a:br>
              <a:rPr lang="ru-RU" dirty="0" smtClean="0">
                <a:solidFill>
                  <a:srgbClr val="FF0000"/>
                </a:solidFill>
                <a:sym typeface="Bookshelf Symbol 7"/>
              </a:rPr>
            </a:br>
            <a:r>
              <a:rPr lang="ru-RU" dirty="0" err="1" smtClean="0">
                <a:solidFill>
                  <a:srgbClr val="FF0000"/>
                </a:solidFill>
                <a:sym typeface="Bookshelf Symbol 7"/>
              </a:rPr>
              <a:t>сты</a:t>
            </a:r>
            <a:r>
              <a:rPr lang="ru-RU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sym typeface="Bookshelf Symbol 7"/>
              </a:rPr>
              <a:t>тынг</a:t>
            </a:r>
            <a:r>
              <a:rPr lang="ru-RU" dirty="0" smtClean="0">
                <a:solidFill>
                  <a:srgbClr val="FF0000"/>
                </a:solidFill>
                <a:sym typeface="Bookshelf Symbol 7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sym typeface="Bookshelf Symbol 7"/>
              </a:rPr>
              <a:t>аив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73" r="55186" b="75696"/>
          <a:stretch>
            <a:fillRect/>
          </a:stretch>
        </p:blipFill>
        <p:spPr bwMode="auto">
          <a:xfrm>
            <a:off x="785786" y="1450396"/>
            <a:ext cx="7643866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6143644"/>
            <a:ext cx="107157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Парк </a:t>
            </a:r>
            <a:r>
              <a:rPr lang="ru-RU" dirty="0" err="1" smtClean="0"/>
              <a:t>аф</a:t>
            </a:r>
            <a:r>
              <a:rPr lang="ru-RU" dirty="0" err="1" smtClean="0">
                <a:sym typeface="Bookshelf Symbol 7"/>
              </a:rPr>
              <a:t>дзы</a:t>
            </a:r>
            <a:r>
              <a:rPr lang="ru-RU" dirty="0" smtClean="0">
                <a:sym typeface="Bookshelf Symbol 7"/>
              </a:rPr>
              <a:t> алы </a:t>
            </a:r>
            <a:br>
              <a:rPr lang="ru-RU" dirty="0" smtClean="0">
                <a:sym typeface="Bookshelf Symbol 7"/>
              </a:rPr>
            </a:br>
            <a:r>
              <a:rPr lang="ru-RU" dirty="0" err="1" smtClean="0">
                <a:sym typeface="Bookshelf Symbol 7"/>
              </a:rPr>
              <a:t>афон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др</a:t>
            </a:r>
            <a:r>
              <a:rPr lang="ru-RU" dirty="0" smtClean="0">
                <a:sym typeface="Bookshelf Symbol 7"/>
              </a:rPr>
              <a:t> у </a:t>
            </a:r>
            <a:r>
              <a:rPr lang="ru-RU" dirty="0" err="1" smtClean="0">
                <a:sym typeface="Bookshelf Symbol 7"/>
              </a:rPr>
              <a:t>рсугъд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6194" r="6100" b="75779"/>
          <a:stretch>
            <a:fillRect/>
          </a:stretch>
        </p:blipFill>
        <p:spPr bwMode="auto">
          <a:xfrm>
            <a:off x="1571604" y="1928802"/>
            <a:ext cx="6286544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7157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Теркм</a:t>
            </a:r>
            <a:r>
              <a:rPr lang="ru-RU" dirty="0" smtClean="0">
                <a:sym typeface="Bookshelf Symbol 7"/>
              </a:rPr>
              <a:t> </a:t>
            </a:r>
            <a:r>
              <a:rPr lang="ru-RU" dirty="0" err="1" smtClean="0">
                <a:sym typeface="Bookshelf Symbol 7"/>
              </a:rPr>
              <a:t>хстг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ис</a:t>
            </a:r>
            <a:r>
              <a:rPr lang="ru-RU" dirty="0" smtClean="0">
                <a:sym typeface="Bookshelf Symbol 7"/>
              </a:rPr>
              <a:t/>
            </a:r>
            <a:br>
              <a:rPr lang="ru-RU" dirty="0" smtClean="0">
                <a:sym typeface="Bookshelf Symbol 7"/>
              </a:rPr>
            </a:br>
            <a:r>
              <a:rPr lang="ru-RU" dirty="0" err="1" smtClean="0">
                <a:sym typeface="Bookshelf Symbol 7"/>
              </a:rPr>
              <a:t>фысымуат</a:t>
            </a:r>
            <a:r>
              <a:rPr lang="ru-RU" dirty="0" smtClean="0">
                <a:sym typeface="Bookshelf Symbol 7"/>
              </a:rPr>
              <a:t> «Владикавказ»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731" t="34602" r="55690" b="41476"/>
          <a:stretch>
            <a:fillRect/>
          </a:stretch>
        </p:blipFill>
        <p:spPr bwMode="auto">
          <a:xfrm>
            <a:off x="1142976" y="1714488"/>
            <a:ext cx="6929486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Фысымуат</a:t>
            </a:r>
            <a:r>
              <a:rPr lang="ru-RU" dirty="0" smtClean="0"/>
              <a:t> «</a:t>
            </a:r>
            <a:r>
              <a:rPr lang="ru-RU" dirty="0" err="1" smtClean="0"/>
              <a:t>Владикавказы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 smtClean="0"/>
              <a:t>цур</a:t>
            </a:r>
            <a:r>
              <a:rPr lang="ru-RU" dirty="0" smtClean="0"/>
              <a:t> </a:t>
            </a:r>
            <a:r>
              <a:rPr lang="ru-RU" dirty="0" err="1" smtClean="0"/>
              <a:t>ис</a:t>
            </a:r>
            <a:r>
              <a:rPr lang="ru-RU" dirty="0" smtClean="0"/>
              <a:t> </a:t>
            </a:r>
            <a:r>
              <a:rPr lang="ru-RU" dirty="0" err="1" smtClean="0"/>
              <a:t>м</a:t>
            </a:r>
            <a:r>
              <a:rPr lang="ru-RU" dirty="0" err="1" smtClean="0">
                <a:sym typeface="Bookshelf Symbol 7"/>
              </a:rPr>
              <a:t>зджыт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5583" t="34714" r="6786" b="41306"/>
          <a:stretch>
            <a:fillRect/>
          </a:stretch>
        </p:blipFill>
        <p:spPr bwMode="auto">
          <a:xfrm>
            <a:off x="1071538" y="1785926"/>
            <a:ext cx="7286676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78581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Дз</a:t>
            </a:r>
            <a:r>
              <a:rPr lang="ru-RU" dirty="0" err="1" smtClean="0">
                <a:sym typeface="Bookshelf Symbol 7"/>
              </a:rPr>
              <a:t>уджыхъуы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ис</a:t>
            </a:r>
            <a:r>
              <a:rPr lang="ru-RU" dirty="0" smtClean="0">
                <a:sym typeface="Bookshelf Symbol 7"/>
              </a:rPr>
              <a:t/>
            </a:r>
            <a:br>
              <a:rPr lang="ru-RU" dirty="0" smtClean="0">
                <a:sym typeface="Bookshelf Symbol 7"/>
              </a:rPr>
            </a:br>
            <a:r>
              <a:rPr lang="ru-RU" dirty="0" err="1" smtClean="0">
                <a:sym typeface="Bookshelf Symbol 7"/>
              </a:rPr>
              <a:t>Аивадон</a:t>
            </a:r>
            <a:r>
              <a:rPr lang="ru-RU" dirty="0" smtClean="0">
                <a:sym typeface="Bookshelf Symbol 7"/>
              </a:rPr>
              <a:t> музей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431" t="67767" r="55954" b="8216"/>
          <a:stretch>
            <a:fillRect/>
          </a:stretch>
        </p:blipFill>
        <p:spPr bwMode="auto">
          <a:xfrm>
            <a:off x="571472" y="1857364"/>
            <a:ext cx="7643866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85725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Ацы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err="1" smtClean="0">
                <a:sym typeface="Bookshelf Symbol 7"/>
              </a:rPr>
              <a:t>дзары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цардис</a:t>
            </a:r>
            <a:r>
              <a:rPr lang="ru-RU" dirty="0" smtClean="0">
                <a:sym typeface="Bookshelf Symbol 7"/>
              </a:rPr>
              <a:t/>
            </a:r>
            <a:br>
              <a:rPr lang="ru-RU" dirty="0" smtClean="0">
                <a:sym typeface="Bookshelf Symbol 7"/>
              </a:rPr>
            </a:br>
            <a:r>
              <a:rPr lang="ru-RU" dirty="0" err="1" smtClean="0">
                <a:sym typeface="Bookshelf Symbol 7"/>
              </a:rPr>
              <a:t>Хетгкаты</a:t>
            </a:r>
            <a:r>
              <a:rPr lang="ru-RU" dirty="0" smtClean="0">
                <a:sym typeface="Bookshelf Symbol 7"/>
              </a:rPr>
              <a:t> </a:t>
            </a:r>
            <a:r>
              <a:rPr lang="ru-RU" dirty="0" err="1" smtClean="0">
                <a:sym typeface="Bookshelf Symbol 7"/>
              </a:rPr>
              <a:t>Къоста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6447" t="68372" r="7209" b="8355"/>
          <a:stretch>
            <a:fillRect/>
          </a:stretch>
        </p:blipFill>
        <p:spPr bwMode="auto">
          <a:xfrm>
            <a:off x="571472" y="1785926"/>
            <a:ext cx="8001056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Дз</a:t>
            </a:r>
            <a:r>
              <a:rPr lang="ru-RU" sz="3600" dirty="0" err="1" smtClean="0">
                <a:sym typeface="Bookshelf Symbol 7"/>
              </a:rPr>
              <a:t>уджыхъуы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цавр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театрт</a:t>
            </a:r>
            <a:r>
              <a:rPr lang="ru-RU" sz="3600" dirty="0" smtClean="0">
                <a:sym typeface="Bookshelf Symbol 7"/>
              </a:rPr>
              <a:t> </a:t>
            </a:r>
            <a:r>
              <a:rPr lang="ru-RU" sz="3600" dirty="0" err="1" smtClean="0">
                <a:sym typeface="Bookshelf Symbol 7"/>
              </a:rPr>
              <a:t>ис</a:t>
            </a:r>
            <a:r>
              <a:rPr lang="ru-RU" sz="3600" dirty="0" smtClean="0">
                <a:sym typeface="Bookshelf Symbol 7"/>
              </a:rPr>
              <a:t>, </a:t>
            </a:r>
            <a:r>
              <a:rPr lang="ru-RU" sz="3600" dirty="0" err="1" smtClean="0">
                <a:sym typeface="Bookshelf Symbol 7"/>
              </a:rPr>
              <a:t>уый</a:t>
            </a:r>
            <a:r>
              <a:rPr lang="ru-RU" sz="3600" dirty="0" smtClean="0">
                <a:sym typeface="Bookshelf Symbol 7"/>
              </a:rPr>
              <a:t> </a:t>
            </a:r>
            <a:r>
              <a:rPr lang="ru-RU" sz="3600" dirty="0" err="1" smtClean="0">
                <a:sym typeface="Bookshelf Symbol 7"/>
              </a:rPr>
              <a:t>зоныс</a:t>
            </a:r>
            <a:r>
              <a:rPr lang="ru-RU" sz="3600" dirty="0" smtClean="0">
                <a:sym typeface="Bookshelf Symbol 7"/>
              </a:rPr>
              <a:t>?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006" t="6743" r="50695" b="40612"/>
          <a:stretch>
            <a:fillRect/>
          </a:stretch>
        </p:blipFill>
        <p:spPr bwMode="auto">
          <a:xfrm>
            <a:off x="142844" y="1928802"/>
            <a:ext cx="5500694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581678" y="2928934"/>
            <a:ext cx="3562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7030A0"/>
                </a:solidFill>
              </a:rPr>
              <a:t>Дз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уджыхъуы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ис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цалдр</a:t>
            </a:r>
            <a:endParaRPr lang="ru-RU" sz="2000" dirty="0" smtClean="0">
              <a:solidFill>
                <a:srgbClr val="7030A0"/>
              </a:solidFill>
              <a:sym typeface="Bookshelf Symbol 7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театры. Н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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бинонт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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арх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</a:p>
          <a:p>
            <a:pPr algn="just"/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фцуынц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Ирон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драмон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</a:p>
          <a:p>
            <a:pPr algn="just"/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театрм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. Мах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уарзм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ксын</a:t>
            </a:r>
            <a:endParaRPr lang="ru-RU" sz="2000" dirty="0" smtClean="0">
              <a:solidFill>
                <a:srgbClr val="7030A0"/>
              </a:solidFill>
              <a:sym typeface="Bookshelf Symbol 7"/>
            </a:endParaRPr>
          </a:p>
          <a:p>
            <a:pPr algn="just"/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Ирон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sym typeface="Bookshelf Symbol 7"/>
              </a:rPr>
              <a:t>спектакльтм</a:t>
            </a:r>
            <a:r>
              <a:rPr lang="ru-RU" sz="2000" dirty="0" smtClean="0">
                <a:solidFill>
                  <a:srgbClr val="7030A0"/>
                </a:solidFill>
                <a:sym typeface="Bookshelf Symbol 7"/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305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 осетинского языка во 2 классе тема:  «Нæ уарзон  Дзæуджыхъæу»</vt:lpstr>
      <vt:lpstr>План урока</vt:lpstr>
      <vt:lpstr>Терчы былгртт сты тынг аив</vt:lpstr>
      <vt:lpstr>Парк афдзы алы  афон др у рсугъд</vt:lpstr>
      <vt:lpstr>Теркм хстг ис фысымуат «Владикавказ»</vt:lpstr>
      <vt:lpstr>Фысымуат «Владикавказы» цур ис мзджыт</vt:lpstr>
      <vt:lpstr>Дзуджыхъуы ис Аивадон музей</vt:lpstr>
      <vt:lpstr>Ацы хдзары цардис Хетгкаты Къоста</vt:lpstr>
      <vt:lpstr>Дзуджыхъуы цавр театрт ис, уый зоныс?</vt:lpstr>
      <vt:lpstr>Дзуджыхъуы цавр театрт ис, уый зоныс?</vt:lpstr>
      <vt:lpstr>Фнысан кн раст вариант</vt:lpstr>
      <vt:lpstr>Фнысан кн раст вариант</vt:lpstr>
      <vt:lpstr>Фнысан кн раст вариант</vt:lpstr>
      <vt:lpstr>Фнысан кн раст вариант</vt:lpstr>
      <vt:lpstr>Переведи слова</vt:lpstr>
      <vt:lpstr>К.Л. Хетагуров</vt:lpstr>
      <vt:lpstr>Слайд 17</vt:lpstr>
      <vt:lpstr>Спасибо за внимание !!!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Загоненко Екатерина Валерьевна</dc:creator>
  <cp:lastModifiedBy>Абаева Зарина Тимурбулатовна</cp:lastModifiedBy>
  <cp:revision>47</cp:revision>
  <dcterms:created xsi:type="dcterms:W3CDTF">2013-02-03T16:17:07Z</dcterms:created>
  <dcterms:modified xsi:type="dcterms:W3CDTF">2015-02-07T09:46:37Z</dcterms:modified>
</cp:coreProperties>
</file>